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97FF"/>
    <a:srgbClr val="FF9E1D"/>
    <a:srgbClr val="D68B1C"/>
    <a:srgbClr val="609600"/>
    <a:srgbClr val="6CA800"/>
    <a:srgbClr val="EE7D00"/>
    <a:srgbClr val="253600"/>
    <a:srgbClr val="552579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90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3581705"/>
            <a:ext cx="8246070" cy="1527050"/>
          </a:xfrm>
          <a:effectLst>
            <a:outerShdw blurRad="50800" dist="38100" dir="2700000" algn="ctr" rotWithShape="0">
              <a:schemeClr val="tx1">
                <a:alpha val="68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108755"/>
            <a:ext cx="8246070" cy="106893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596540"/>
            <a:ext cx="8229600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1" y="374900"/>
            <a:ext cx="6719018" cy="86883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2" y="1138425"/>
            <a:ext cx="6719018" cy="503926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7749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20736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774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20736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3887115"/>
            <a:ext cx="8246070" cy="137434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ABC </a:t>
            </a:r>
            <a:br>
              <a:rPr lang="en-US" dirty="0" smtClean="0"/>
            </a:br>
            <a:r>
              <a:rPr lang="en-US" dirty="0" smtClean="0"/>
              <a:t>English alphabet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4" y="5261460"/>
            <a:ext cx="8246071" cy="137434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Remember the alphabet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697704"/>
            <a:ext cx="7580267" cy="406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Spelling </a:t>
            </a:r>
            <a:endParaRPr lang="en-US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038" y="1599645"/>
            <a:ext cx="6718300" cy="4115911"/>
          </a:xfr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Consonants                        Vowels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50" y="1577497"/>
            <a:ext cx="3505200" cy="4911746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051" y="1577497"/>
            <a:ext cx="4530026" cy="268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Thanks for your attention!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внимание!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41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13</Words>
  <Application>Microsoft Office PowerPoint</Application>
  <PresentationFormat>Экран (4:3)</PresentationFormat>
  <Paragraphs>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ABC  English alphabet  </vt:lpstr>
      <vt:lpstr> Remember the alphabet </vt:lpstr>
      <vt:lpstr>Spelling </vt:lpstr>
      <vt:lpstr>Consonants                        Vowels</vt:lpstr>
      <vt:lpstr>Thanks for your attention!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teacher</cp:lastModifiedBy>
  <cp:revision>68</cp:revision>
  <dcterms:created xsi:type="dcterms:W3CDTF">2013-08-21T19:17:07Z</dcterms:created>
  <dcterms:modified xsi:type="dcterms:W3CDTF">2020-12-22T14:42:44Z</dcterms:modified>
</cp:coreProperties>
</file>